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60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</p:sldIdLst>
  <p:sldSz cy="5143500" cx="9144000"/>
  <p:notesSz cx="6858000" cy="9144000"/>
  <p:embeddedFontLst>
    <p:embeddedFont>
      <p:font typeface="Fira Sans Black"/>
      <p:bold r:id="rId10"/>
      <p:boldItalic r:id="rId11"/>
    </p:embeddedFont>
    <p:embeddedFont>
      <p:font typeface="Roboto"/>
      <p:regular r:id="rId12"/>
      <p:bold r:id="rId13"/>
      <p:italic r:id="rId14"/>
      <p:boldItalic r:id="rId15"/>
    </p:embeddedFont>
    <p:embeddedFont>
      <p:font typeface="Inter"/>
      <p:regular r:id="rId16"/>
      <p:bold r:id="rId17"/>
      <p:italic r:id="rId18"/>
      <p:boldItalic r:id="rId19"/>
    </p:embeddedFont>
    <p:embeddedFont>
      <p:font typeface="Fira Sans"/>
      <p:regular r:id="rId20"/>
      <p:bold r:id="rId21"/>
      <p:italic r:id="rId22"/>
      <p:boldItalic r:id="rId23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FiraSans-regular.fntdata"/><Relationship Id="rId11" Type="http://schemas.openxmlformats.org/officeDocument/2006/relationships/font" Target="fonts/FiraSansBlack-boldItalic.fntdata"/><Relationship Id="rId22" Type="http://schemas.openxmlformats.org/officeDocument/2006/relationships/font" Target="fonts/FiraSans-italic.fntdata"/><Relationship Id="rId10" Type="http://schemas.openxmlformats.org/officeDocument/2006/relationships/font" Target="fonts/FiraSansBlack-bold.fntdata"/><Relationship Id="rId21" Type="http://schemas.openxmlformats.org/officeDocument/2006/relationships/font" Target="fonts/FiraSans-bold.fntdata"/><Relationship Id="rId13" Type="http://schemas.openxmlformats.org/officeDocument/2006/relationships/font" Target="fonts/Roboto-bold.fntdata"/><Relationship Id="rId12" Type="http://schemas.openxmlformats.org/officeDocument/2006/relationships/font" Target="fonts/Roboto-regular.fntdata"/><Relationship Id="rId23" Type="http://schemas.openxmlformats.org/officeDocument/2006/relationships/font" Target="fonts/FiraSans-boldItalic.fntdata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5" Type="http://schemas.openxmlformats.org/officeDocument/2006/relationships/font" Target="fonts/Roboto-boldItalic.fntdata"/><Relationship Id="rId14" Type="http://schemas.openxmlformats.org/officeDocument/2006/relationships/font" Target="fonts/Roboto-italic.fntdata"/><Relationship Id="rId17" Type="http://schemas.openxmlformats.org/officeDocument/2006/relationships/font" Target="fonts/Inter-bold.fntdata"/><Relationship Id="rId16" Type="http://schemas.openxmlformats.org/officeDocument/2006/relationships/font" Target="fonts/Inter-regular.fntdata"/><Relationship Id="rId5" Type="http://schemas.openxmlformats.org/officeDocument/2006/relationships/notesMaster" Target="notesMasters/notesMaster1.xml"/><Relationship Id="rId19" Type="http://schemas.openxmlformats.org/officeDocument/2006/relationships/font" Target="fonts/Inter-boldItalic.fntdata"/><Relationship Id="rId6" Type="http://schemas.openxmlformats.org/officeDocument/2006/relationships/slide" Target="slides/slide1.xml"/><Relationship Id="rId18" Type="http://schemas.openxmlformats.org/officeDocument/2006/relationships/font" Target="fonts/Inter-italic.fntdata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0" name="Google Shape;60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3" name="Shape 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" name="Google Shape;64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5" name="Google Shape;65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7" name="Shape 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" name="Google Shape;78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9" name="Google Shape;79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0" name="Shape 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1" name="Google Shape;91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2" name="Google Shape;92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1" name="Google Shape;11;p2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11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51" name="Google Shape;51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2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54" name="Google Shape;54;p12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5" name="Google Shape;55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5" name="Google Shape;15;p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6" name="Google Shape;16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5. Phone mockup page">
  <p:cSld name="CUSTOM_4_1_1_1">
    <p:spTree>
      <p:nvGrpSpPr>
        <p:cNvPr id="17" name="Shape 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Google Shape;18;p4"/>
          <p:cNvSpPr/>
          <p:nvPr/>
        </p:nvSpPr>
        <p:spPr>
          <a:xfrm>
            <a:off x="4488700" y="-100"/>
            <a:ext cx="46554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9" name="Google Shape;19;p4"/>
          <p:cNvSpPr txBox="1"/>
          <p:nvPr>
            <p:ph type="title"/>
          </p:nvPr>
        </p:nvSpPr>
        <p:spPr>
          <a:xfrm>
            <a:off x="299975" y="302425"/>
            <a:ext cx="3459600" cy="6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0" name="Google Shape;20;p4"/>
          <p:cNvSpPr txBox="1"/>
          <p:nvPr>
            <p:ph idx="1" type="body"/>
          </p:nvPr>
        </p:nvSpPr>
        <p:spPr>
          <a:xfrm>
            <a:off x="301600" y="1419925"/>
            <a:ext cx="3459600" cy="26292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182875" wrap="square" tIns="0">
            <a:noAutofit/>
          </a:bodyPr>
          <a:lstStyle>
            <a:lvl1pPr indent="-29845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  <p:sp>
        <p:nvSpPr>
          <p:cNvPr id="21" name="Google Shape;21;p4"/>
          <p:cNvSpPr txBox="1"/>
          <p:nvPr>
            <p:ph idx="2" type="subTitle"/>
          </p:nvPr>
        </p:nvSpPr>
        <p:spPr>
          <a:xfrm>
            <a:off x="301603" y="1081525"/>
            <a:ext cx="34596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  <a:defRPr b="1" sz="11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4"/>
          <p:cNvSpPr txBox="1"/>
          <p:nvPr>
            <p:ph idx="3" type="subTitle"/>
          </p:nvPr>
        </p:nvSpPr>
        <p:spPr>
          <a:xfrm>
            <a:off x="300675" y="4494025"/>
            <a:ext cx="3459600" cy="1692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Autofit/>
          </a:bodyPr>
          <a:lstStyle>
            <a:lvl1pPr lv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700"/>
              <a:buNone/>
              <a:defRPr sz="700"/>
            </a:lvl1pPr>
            <a:lvl2pPr lvl="1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4"/>
          <p:cNvSpPr txBox="1"/>
          <p:nvPr>
            <p:ph idx="12" type="sldNum"/>
          </p:nvPr>
        </p:nvSpPr>
        <p:spPr>
          <a:xfrm>
            <a:off x="299975" y="4834150"/>
            <a:ext cx="34596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rmAutofit/>
          </a:bodyPr>
          <a:lstStyle>
            <a:lvl1pPr indent="0" lvl="0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1pPr>
            <a:lvl2pPr indent="0" lvl="1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2pPr>
            <a:lvl3pPr indent="0" lvl="2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3pPr>
            <a:lvl4pPr indent="0" lvl="3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4pPr>
            <a:lvl5pPr indent="0" lvl="4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5pPr>
            <a:lvl6pPr indent="0" lvl="5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6pPr>
            <a:lvl7pPr indent="0" lvl="6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7pPr>
            <a:lvl8pPr indent="0" lvl="7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8pPr>
            <a:lvl9pPr indent="0" lvl="8" marL="0" marR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800"/>
              <a:buFont typeface="Arial"/>
              <a:buNone/>
              <a:defRPr b="0" i="0" sz="800" u="none" cap="none" strike="noStrike">
                <a:solidFill>
                  <a:schemeClr val="lt1"/>
                </a:solidFill>
                <a:latin typeface="Inter"/>
                <a:ea typeface="Inter"/>
                <a:cs typeface="Inter"/>
                <a:sym typeface="Inter"/>
              </a:defRPr>
            </a:lvl9pPr>
          </a:lstStyle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r>
              <a:rPr lang="en"/>
              <a:t>   |  Month Year  |  </a:t>
            </a:r>
            <a:r>
              <a:rPr b="1" lang="en"/>
              <a:t>Title of project</a:t>
            </a:r>
            <a:endParaRPr b="1"/>
          </a:p>
        </p:txBody>
      </p:sp>
      <p:sp>
        <p:nvSpPr>
          <p:cNvPr id="24" name="Google Shape;24;p4"/>
          <p:cNvSpPr/>
          <p:nvPr>
            <p:ph idx="4" type="pic"/>
          </p:nvPr>
        </p:nvSpPr>
        <p:spPr>
          <a:xfrm>
            <a:off x="6035344" y="943175"/>
            <a:ext cx="1558500" cy="3360300"/>
          </a:xfrm>
          <a:prstGeom prst="roundRect">
            <a:avLst>
              <a:gd fmla="val 12134" name="adj"/>
            </a:avLst>
          </a:prstGeom>
          <a:noFill/>
          <a:ln>
            <a:noFill/>
          </a:ln>
        </p:spPr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5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27" name="Google Shape;27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0" name="Google Shape;30;p6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6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2" name="Google Shape;32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7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35" name="Google Shape;35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6" name="Shape 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Google Shape;37;p8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8" name="Google Shape;38;p8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9" name="Google Shape;39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9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42" name="Google Shape;42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3" name="Shape 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Google Shape;44;p10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t/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45" name="Google Shape;45;p10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  <a:noFill/>
          <a:ln>
            <a:noFill/>
          </a:ln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6" name="Google Shape;46;p10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47" name="Google Shape;47;p10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8" name="Google Shape;48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3" Type="http://schemas.openxmlformats.org/officeDocument/2006/relationships/theme" Target="../theme/theme2.xml"/><Relationship Id="rId12" Type="http://schemas.openxmlformats.org/officeDocument/2006/relationships/slideLayout" Target="../slideLayouts/slideLayout12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None/>
              <a:defRPr b="0" i="0" sz="28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Arial"/>
              <a:buChar char="●"/>
              <a:defRPr b="0" i="0" sz="18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317500" lvl="1" marL="914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317500" lvl="2" marL="1371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317500" lvl="3" marL="1828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317500" lvl="4" marL="22860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317500" lvl="5" marL="27432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317500" lvl="6" marL="32004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●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317500" lvl="7" marL="36576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○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317500" lvl="8" marL="4114800" marR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Arial"/>
              <a:buChar char="■"/>
              <a:defRPr b="0" i="0" sz="14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000"/>
              <a:buFont typeface="Arial"/>
              <a:buNone/>
              <a:defRPr b="0" i="0" sz="1000" u="none" cap="none" strike="noStrike">
                <a:solidFill>
                  <a:schemeClr val="dk2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2.jpg"/><Relationship Id="rId5" Type="http://schemas.openxmlformats.org/officeDocument/2006/relationships/image" Target="../media/image1.png"/><Relationship Id="rId6" Type="http://schemas.openxmlformats.org/officeDocument/2006/relationships/image" Target="../media/image17.png"/><Relationship Id="rId7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Relationship Id="rId4" Type="http://schemas.openxmlformats.org/officeDocument/2006/relationships/image" Target="../media/image15.png"/><Relationship Id="rId9" Type="http://schemas.openxmlformats.org/officeDocument/2006/relationships/image" Target="../media/image7.png"/><Relationship Id="rId5" Type="http://schemas.openxmlformats.org/officeDocument/2006/relationships/image" Target="../media/image3.png"/><Relationship Id="rId6" Type="http://schemas.openxmlformats.org/officeDocument/2006/relationships/image" Target="../media/image14.png"/><Relationship Id="rId7" Type="http://schemas.openxmlformats.org/officeDocument/2006/relationships/image" Target="../media/image13.png"/><Relationship Id="rId8" Type="http://schemas.openxmlformats.org/officeDocument/2006/relationships/image" Target="../media/image5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2.jpg"/><Relationship Id="rId9" Type="http://schemas.openxmlformats.org/officeDocument/2006/relationships/image" Target="../media/image18.jpg"/><Relationship Id="rId5" Type="http://schemas.openxmlformats.org/officeDocument/2006/relationships/image" Target="../media/image9.png"/><Relationship Id="rId6" Type="http://schemas.openxmlformats.org/officeDocument/2006/relationships/image" Target="../media/image13.png"/><Relationship Id="rId7" Type="http://schemas.openxmlformats.org/officeDocument/2006/relationships/image" Target="../media/image10.png"/><Relationship Id="rId8" Type="http://schemas.openxmlformats.org/officeDocument/2006/relationships/image" Target="../media/image1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p14"/>
          <p:cNvSpPr txBox="1"/>
          <p:nvPr>
            <p:ph type="title"/>
          </p:nvPr>
        </p:nvSpPr>
        <p:spPr>
          <a:xfrm>
            <a:off x="311700" y="19990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</a:pPr>
            <a:r>
              <a:rPr lang="en" sz="2520">
                <a:latin typeface="Fira Sans"/>
                <a:ea typeface="Fira Sans"/>
                <a:cs typeface="Fira Sans"/>
                <a:sym typeface="Fira Sans"/>
              </a:rPr>
              <a:t>Please make a copy of these slides before editing </a:t>
            </a:r>
            <a:endParaRPr sz="2520">
              <a:latin typeface="Fira Sans"/>
              <a:ea typeface="Fira Sans"/>
              <a:cs typeface="Fira Sans"/>
              <a:sym typeface="Fira Sans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7" name="Google Shape;67;p15" title="Ellipse-orange.png"/>
          <p:cNvPicPr preferRelativeResize="0"/>
          <p:nvPr/>
        </p:nvPicPr>
        <p:blipFill rotWithShape="1">
          <a:blip r:embed="rId3">
            <a:alphaModFix/>
          </a:blip>
          <a:srcRect b="63309" l="37658" r="-6" t="0"/>
          <a:stretch/>
        </p:blipFill>
        <p:spPr>
          <a:xfrm flipH="1">
            <a:off x="4311588" y="2308111"/>
            <a:ext cx="4832898" cy="2844124"/>
          </a:xfrm>
          <a:prstGeom prst="rect">
            <a:avLst/>
          </a:prstGeom>
          <a:noFill/>
          <a:ln>
            <a:noFill/>
          </a:ln>
        </p:spPr>
      </p:pic>
      <p:sp>
        <p:nvSpPr>
          <p:cNvPr id="68" name="Google Shape;68;p15"/>
          <p:cNvSpPr txBox="1"/>
          <p:nvPr/>
        </p:nvSpPr>
        <p:spPr>
          <a:xfrm>
            <a:off x="644125" y="890075"/>
            <a:ext cx="4864200" cy="6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850"/>
              <a:buFont typeface="Arial"/>
              <a:buNone/>
            </a:pPr>
            <a:r>
              <a:rPr b="1" i="0" lang="en" sz="2850" u="none" cap="none" strike="noStrik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Say hello to robot delivery!</a:t>
            </a:r>
            <a:endParaRPr b="1" i="0" sz="285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69" name="Google Shape;69;p15"/>
          <p:cNvSpPr txBox="1"/>
          <p:nvPr/>
        </p:nvSpPr>
        <p:spPr>
          <a:xfrm>
            <a:off x="418925" y="1728775"/>
            <a:ext cx="5509200" cy="195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highlight>
                  <a:srgbClr val="FFFFFF"/>
                </a:highlight>
                <a:latin typeface="Fira Sans"/>
                <a:ea typeface="Fira Sans"/>
                <a:cs typeface="Fira Sans"/>
                <a:sym typeface="Fira Sans"/>
              </a:rPr>
              <a:t>Grubhub food delivery is now powered by Kiwibots!</a:t>
            </a:r>
            <a:endParaRPr i="0" sz="15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Robots deliver food and drinks to you anywhere on campus - dorms, library, outside lecture halls, quad, etc.</a:t>
            </a:r>
            <a:endParaRPr i="0" sz="15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Robot delivery is affordable, fast, convenient and environmentally friendly</a:t>
            </a:r>
            <a:endParaRPr i="0" sz="15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[Declining Tender] is also accepted for payment</a:t>
            </a:r>
            <a:endParaRPr i="0" sz="15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0" name="Google Shape;70;p15"/>
          <p:cNvSpPr txBox="1"/>
          <p:nvPr/>
        </p:nvSpPr>
        <p:spPr>
          <a:xfrm>
            <a:off x="1795613" y="4189863"/>
            <a:ext cx="2537400" cy="523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200"/>
              <a:buFont typeface="Arial"/>
              <a:buNone/>
            </a:pPr>
            <a:r>
              <a:rPr i="0" lang="en" sz="2200" u="none" cap="none" strike="noStrik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Order on </a:t>
            </a:r>
            <a:r>
              <a:rPr b="1" i="0" lang="en" sz="2200" u="none" cap="none" strike="noStrike">
                <a:solidFill>
                  <a:srgbClr val="FF3700"/>
                </a:solidFill>
                <a:latin typeface="Fira Sans"/>
                <a:ea typeface="Fira Sans"/>
                <a:cs typeface="Fira Sans"/>
                <a:sym typeface="Fira Sans"/>
              </a:rPr>
              <a:t>Grubhub </a:t>
            </a:r>
            <a:endParaRPr b="1" i="0" sz="2200" u="none" cap="none" strike="noStrike">
              <a:solidFill>
                <a:srgbClr val="FF37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1" name="Google Shape;71;p15"/>
          <p:cNvSpPr/>
          <p:nvPr/>
        </p:nvSpPr>
        <p:spPr>
          <a:xfrm>
            <a:off x="5928125" y="572875"/>
            <a:ext cx="2789700" cy="831300"/>
          </a:xfrm>
          <a:prstGeom prst="rect">
            <a:avLst/>
          </a:prstGeom>
          <a:solidFill>
            <a:schemeClr val="lt2"/>
          </a:solidFill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</a:pPr>
            <a:r>
              <a:rPr i="0" lang="en" sz="1400" u="none" cap="none" strike="noStrike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rPr>
              <a:t>DINING/CAMPUS LOGO</a:t>
            </a:r>
            <a:endParaRPr i="0" sz="14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sp>
        <p:nvSpPr>
          <p:cNvPr id="72" name="Google Shape;72;p15"/>
          <p:cNvSpPr txBox="1"/>
          <p:nvPr/>
        </p:nvSpPr>
        <p:spPr>
          <a:xfrm>
            <a:off x="4445525" y="4534475"/>
            <a:ext cx="3427500" cy="3540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i="1" lang="en" sz="1100" u="none" cap="none" strike="noStrike">
                <a:solidFill>
                  <a:schemeClr val="lt1"/>
                </a:solidFill>
                <a:latin typeface="Fira Sans"/>
                <a:ea typeface="Fira Sans"/>
                <a:cs typeface="Fira Sans"/>
                <a:sym typeface="Fira Sans"/>
              </a:rPr>
              <a:t>CAMPUS COLOR</a:t>
            </a:r>
            <a:endParaRPr i="1" sz="1100" u="none" cap="none" strike="noStrike">
              <a:solidFill>
                <a:schemeClr val="lt1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73" name="Google Shape;73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 flipH="1">
            <a:off x="644125" y="3931975"/>
            <a:ext cx="1038975" cy="1038975"/>
          </a:xfrm>
          <a:prstGeom prst="rect">
            <a:avLst/>
          </a:prstGeom>
          <a:noFill/>
          <a:ln>
            <a:noFill/>
          </a:ln>
        </p:spPr>
      </p:pic>
      <p:pic>
        <p:nvPicPr>
          <p:cNvPr id="74" name="Google Shape;74;p15" title="Dark Blue logo.png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2132400" y="244225"/>
            <a:ext cx="1513544" cy="354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5" name="Google Shape;75;p15" title="Grubhub_Wordmark_Orange.png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86325" y="334339"/>
            <a:ext cx="1316736" cy="279581"/>
          </a:xfrm>
          <a:prstGeom prst="rect">
            <a:avLst/>
          </a:prstGeom>
          <a:noFill/>
          <a:ln>
            <a:noFill/>
          </a:ln>
        </p:spPr>
      </p:pic>
      <p:pic>
        <p:nvPicPr>
          <p:cNvPr id="76" name="Google Shape;76;p15" title="GRUBHUB_TRANSPARENT_H.png"/>
          <p:cNvPicPr preferRelativeResize="0"/>
          <p:nvPr/>
        </p:nvPicPr>
        <p:blipFill rotWithShape="1">
          <a:blip r:embed="rId7">
            <a:alphaModFix/>
          </a:blip>
          <a:srcRect b="0" l="37593" r="0" t="0"/>
          <a:stretch/>
        </p:blipFill>
        <p:spPr>
          <a:xfrm>
            <a:off x="6896250" y="3018875"/>
            <a:ext cx="2247752" cy="202605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80" name="Shape 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" name="Google Shape;81;p16"/>
          <p:cNvSpPr txBox="1"/>
          <p:nvPr/>
        </p:nvSpPr>
        <p:spPr>
          <a:xfrm>
            <a:off x="312675" y="236775"/>
            <a:ext cx="5354700" cy="6003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Font typeface="Arial"/>
              <a:buNone/>
            </a:pPr>
            <a:r>
              <a:rPr i="0" lang="en" sz="2700" u="none" cap="none" strike="noStrike">
                <a:solidFill>
                  <a:srgbClr val="000000"/>
                </a:solidFill>
                <a:latin typeface="Fira Sans Black"/>
                <a:ea typeface="Fira Sans Black"/>
                <a:cs typeface="Fira Sans Black"/>
                <a:sym typeface="Fira Sans Black"/>
              </a:rPr>
              <a:t>Locations offering robot delivery</a:t>
            </a:r>
            <a:endParaRPr i="0" sz="2700" u="none" cap="none" strike="noStrike">
              <a:solidFill>
                <a:srgbClr val="000000"/>
              </a:solidFill>
              <a:latin typeface="Fira Sans Black"/>
              <a:ea typeface="Fira Sans Black"/>
              <a:cs typeface="Fira Sans Black"/>
              <a:sym typeface="Fira Sans Black"/>
            </a:endParaRPr>
          </a:p>
        </p:txBody>
      </p:sp>
      <p:pic>
        <p:nvPicPr>
          <p:cNvPr id="82" name="Google Shape;82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690575" y="236775"/>
            <a:ext cx="1173375" cy="1173375"/>
          </a:xfrm>
          <a:prstGeom prst="rect">
            <a:avLst/>
          </a:prstGeom>
          <a:noFill/>
          <a:ln>
            <a:noFill/>
          </a:ln>
        </p:spPr>
      </p:pic>
      <p:sp>
        <p:nvSpPr>
          <p:cNvPr id="83" name="Google Shape;83;p16"/>
          <p:cNvSpPr txBox="1"/>
          <p:nvPr/>
        </p:nvSpPr>
        <p:spPr>
          <a:xfrm>
            <a:off x="523975" y="1452125"/>
            <a:ext cx="5710200" cy="214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i="0" lang="en" sz="1400" u="none" cap="none" strike="noStrike">
                <a:latin typeface="Fira Sans"/>
                <a:ea typeface="Fira Sans"/>
                <a:cs typeface="Fira Sans"/>
                <a:sym typeface="Fira Sans"/>
              </a:rPr>
              <a:t>Location 1</a:t>
            </a:r>
            <a:endParaRPr i="0" sz="1400" u="none" cap="none" strike="noStrike">
              <a:latin typeface="Fira Sans"/>
              <a:ea typeface="Fira Sans"/>
              <a:cs typeface="Fira Sans"/>
              <a:sym typeface="Fira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i="0" lang="en" sz="1400" u="none" cap="none" strike="noStrike">
                <a:latin typeface="Fira Sans"/>
                <a:ea typeface="Fira Sans"/>
                <a:cs typeface="Fira Sans"/>
                <a:sym typeface="Fira Sans"/>
              </a:rPr>
              <a:t>Location 2</a:t>
            </a:r>
            <a:endParaRPr i="0" sz="1400" u="none" cap="none" strike="noStrike">
              <a:latin typeface="Fira Sans"/>
              <a:ea typeface="Fira Sans"/>
              <a:cs typeface="Fira Sans"/>
              <a:sym typeface="Fira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i="0" lang="en" sz="1400" u="none" cap="none" strike="noStrike">
                <a:latin typeface="Fira Sans"/>
                <a:ea typeface="Fira Sans"/>
                <a:cs typeface="Fira Sans"/>
                <a:sym typeface="Fira Sans"/>
              </a:rPr>
              <a:t>Location 3</a:t>
            </a:r>
            <a:endParaRPr i="0" sz="1400" u="none" cap="none" strike="noStrike">
              <a:latin typeface="Fira Sans"/>
              <a:ea typeface="Fira Sans"/>
              <a:cs typeface="Fira Sans"/>
              <a:sym typeface="Fira Sans"/>
            </a:endParaRPr>
          </a:p>
          <a:p>
            <a:pPr indent="-31750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Font typeface="Fira Sans"/>
              <a:buChar char="●"/>
            </a:pPr>
            <a:r>
              <a:rPr i="0" lang="en" sz="1400" u="none" cap="none" strike="noStrike">
                <a:latin typeface="Fira Sans"/>
                <a:ea typeface="Fira Sans"/>
                <a:cs typeface="Fira Sans"/>
                <a:sym typeface="Fira Sans"/>
              </a:rPr>
              <a:t>Location 4</a:t>
            </a:r>
            <a:endParaRPr i="0" sz="1400" u="none" cap="none" strike="noStrike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84" name="Google Shape;84;p16" title="GH_B2B_Beverage_A_1920x1080px_vg.png"/>
          <p:cNvPicPr preferRelativeResize="0"/>
          <p:nvPr/>
        </p:nvPicPr>
        <p:blipFill rotWithShape="1">
          <a:blip r:embed="rId4">
            <a:alphaModFix/>
          </a:blip>
          <a:srcRect b="23304" l="36260" r="36260" t="23304"/>
          <a:stretch/>
        </p:blipFill>
        <p:spPr>
          <a:xfrm rot="436179">
            <a:off x="3700902" y="3877788"/>
            <a:ext cx="838773" cy="915950"/>
          </a:xfrm>
          <a:prstGeom prst="rect">
            <a:avLst/>
          </a:prstGeom>
          <a:noFill/>
          <a:ln>
            <a:noFill/>
          </a:ln>
        </p:spPr>
      </p:pic>
      <p:pic>
        <p:nvPicPr>
          <p:cNvPr id="85" name="Google Shape;85;p16" title="GH_B2B_Taco_1920x1080px_vg.png"/>
          <p:cNvPicPr preferRelativeResize="0"/>
          <p:nvPr/>
        </p:nvPicPr>
        <p:blipFill rotWithShape="1">
          <a:blip r:embed="rId5">
            <a:alphaModFix/>
          </a:blip>
          <a:srcRect b="26841" l="30246" r="35074" t="27400"/>
          <a:stretch/>
        </p:blipFill>
        <p:spPr>
          <a:xfrm>
            <a:off x="6232700" y="4052100"/>
            <a:ext cx="1054950" cy="782326"/>
          </a:xfrm>
          <a:prstGeom prst="rect">
            <a:avLst/>
          </a:prstGeom>
          <a:noFill/>
          <a:ln>
            <a:noFill/>
          </a:ln>
        </p:spPr>
      </p:pic>
      <p:pic>
        <p:nvPicPr>
          <p:cNvPr id="86" name="Google Shape;86;p16" title="GH_B2B_Salad_1920x1080px_vg.png"/>
          <p:cNvPicPr preferRelativeResize="0"/>
          <p:nvPr/>
        </p:nvPicPr>
        <p:blipFill rotWithShape="1">
          <a:blip r:embed="rId6">
            <a:alphaModFix/>
          </a:blip>
          <a:srcRect b="21425" l="29905" r="29909" t="30886"/>
          <a:stretch/>
        </p:blipFill>
        <p:spPr>
          <a:xfrm>
            <a:off x="4683088" y="4031550"/>
            <a:ext cx="1234627" cy="823425"/>
          </a:xfrm>
          <a:prstGeom prst="rect">
            <a:avLst/>
          </a:prstGeom>
          <a:noFill/>
          <a:ln>
            <a:noFill/>
          </a:ln>
        </p:spPr>
      </p:pic>
      <p:pic>
        <p:nvPicPr>
          <p:cNvPr id="87" name="Google Shape;87;p16" title="GH_Hero_Peperoni_Pizza_slice_1920x1080px_vg.png"/>
          <p:cNvPicPr preferRelativeResize="0"/>
          <p:nvPr/>
        </p:nvPicPr>
        <p:blipFill rotWithShape="1">
          <a:blip r:embed="rId7">
            <a:alphaModFix/>
          </a:blip>
          <a:srcRect b="21870" l="29218" r="29213" t="21864"/>
          <a:stretch/>
        </p:blipFill>
        <p:spPr>
          <a:xfrm>
            <a:off x="7543470" y="3992152"/>
            <a:ext cx="1173473" cy="892672"/>
          </a:xfrm>
          <a:prstGeom prst="rect">
            <a:avLst/>
          </a:prstGeom>
          <a:noFill/>
          <a:ln>
            <a:noFill/>
          </a:ln>
        </p:spPr>
      </p:pic>
      <p:pic>
        <p:nvPicPr>
          <p:cNvPr id="88" name="Google Shape;88;p16" title="GH_B2B_Burger_1920x1080px_vg (1).png"/>
          <p:cNvPicPr preferRelativeResize="0"/>
          <p:nvPr/>
        </p:nvPicPr>
        <p:blipFill rotWithShape="1">
          <a:blip r:embed="rId8">
            <a:alphaModFix/>
          </a:blip>
          <a:srcRect b="18208" l="30242" r="30246" t="18214"/>
          <a:stretch/>
        </p:blipFill>
        <p:spPr>
          <a:xfrm>
            <a:off x="2441850" y="3941751"/>
            <a:ext cx="987156" cy="892675"/>
          </a:xfrm>
          <a:prstGeom prst="rect">
            <a:avLst/>
          </a:prstGeom>
          <a:noFill/>
          <a:ln>
            <a:noFill/>
          </a:ln>
        </p:spPr>
      </p:pic>
      <p:pic>
        <p:nvPicPr>
          <p:cNvPr id="89" name="Google Shape;89;p16" title="GRUBHUB_TRANSPARENT_D.png"/>
          <p:cNvPicPr preferRelativeResize="0"/>
          <p:nvPr/>
        </p:nvPicPr>
        <p:blipFill rotWithShape="1">
          <a:blip r:embed="rId9">
            <a:alphaModFix/>
          </a:blip>
          <a:srcRect b="0" l="43313" r="0" t="0"/>
          <a:stretch/>
        </p:blipFill>
        <p:spPr>
          <a:xfrm>
            <a:off x="328425" y="3303902"/>
            <a:ext cx="1805174" cy="179129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7"/>
          <p:cNvSpPr/>
          <p:nvPr/>
        </p:nvSpPr>
        <p:spPr>
          <a:xfrm>
            <a:off x="4488179" y="0"/>
            <a:ext cx="4655820" cy="5143500"/>
          </a:xfrm>
          <a:custGeom>
            <a:rect b="b" l="l" r="r" t="t"/>
            <a:pathLst>
              <a:path extrusionOk="0" h="5143500" w="4655820">
                <a:moveTo>
                  <a:pt x="4655820" y="0"/>
                </a:moveTo>
                <a:lnTo>
                  <a:pt x="0" y="0"/>
                </a:lnTo>
                <a:lnTo>
                  <a:pt x="0" y="5143500"/>
                </a:lnTo>
                <a:lnTo>
                  <a:pt x="4655820" y="5143500"/>
                </a:lnTo>
                <a:lnTo>
                  <a:pt x="4655820" y="0"/>
                </a:lnTo>
                <a:close/>
              </a:path>
            </a:pathLst>
          </a:custGeom>
          <a:solidFill>
            <a:srgbClr val="F8F4F1"/>
          </a:solidFill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sz="1800"/>
          </a:p>
        </p:txBody>
      </p:sp>
      <p:pic>
        <p:nvPicPr>
          <p:cNvPr id="95" name="Google Shape;95;p17"/>
          <p:cNvPicPr preferRelativeResize="0"/>
          <p:nvPr>
            <p:ph idx="4" type="pic"/>
          </p:nvPr>
        </p:nvPicPr>
        <p:blipFill rotWithShape="1">
          <a:blip r:embed="rId3">
            <a:alphaModFix/>
          </a:blip>
          <a:srcRect b="208" l="0" r="0" t="199"/>
          <a:stretch/>
        </p:blipFill>
        <p:spPr>
          <a:xfrm>
            <a:off x="7170632" y="934363"/>
            <a:ext cx="1558500" cy="3360300"/>
          </a:xfrm>
          <a:prstGeom prst="roundRect">
            <a:avLst>
              <a:gd fmla="val 16667" name="adj"/>
            </a:avLst>
          </a:prstGeom>
          <a:noFill/>
          <a:ln>
            <a:noFill/>
          </a:ln>
        </p:spPr>
      </p:pic>
      <p:sp>
        <p:nvSpPr>
          <p:cNvPr id="96" name="Google Shape;96;p17"/>
          <p:cNvSpPr txBox="1"/>
          <p:nvPr>
            <p:ph type="title"/>
          </p:nvPr>
        </p:nvSpPr>
        <p:spPr>
          <a:xfrm>
            <a:off x="193050" y="112325"/>
            <a:ext cx="3276300" cy="609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40740"/>
              <a:buFont typeface="Arial"/>
              <a:buNone/>
            </a:pPr>
            <a:r>
              <a:rPr b="1" lang="en" sz="2700">
                <a:latin typeface="Roboto"/>
                <a:ea typeface="Roboto"/>
                <a:cs typeface="Roboto"/>
                <a:sym typeface="Roboto"/>
              </a:rPr>
              <a:t>Easy ordering, anywhere on campus</a:t>
            </a:r>
            <a:endParaRPr b="1" sz="2700">
              <a:latin typeface="Roboto"/>
              <a:ea typeface="Roboto"/>
              <a:cs typeface="Roboto"/>
              <a:sym typeface="Roboto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11111"/>
              <a:buNone/>
            </a:pPr>
            <a:r>
              <a:t/>
            </a:r>
            <a:endParaRPr/>
          </a:p>
        </p:txBody>
      </p:sp>
      <p:sp>
        <p:nvSpPr>
          <p:cNvPr id="97" name="Google Shape;97;p17"/>
          <p:cNvSpPr txBox="1"/>
          <p:nvPr>
            <p:ph idx="12" type="sldNum"/>
          </p:nvPr>
        </p:nvSpPr>
        <p:spPr>
          <a:xfrm>
            <a:off x="299975" y="4834150"/>
            <a:ext cx="3459600" cy="123000"/>
          </a:xfrm>
          <a:prstGeom prst="rect">
            <a:avLst/>
          </a:prstGeom>
          <a:noFill/>
          <a:ln>
            <a:noFill/>
          </a:ln>
        </p:spPr>
        <p:txBody>
          <a:bodyPr anchorCtr="0" anchor="t" bIns="0" lIns="0" spcFirstLastPara="1" rIns="0" wrap="square" tIns="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800"/>
              <a:buNone/>
            </a:pPr>
            <a:fld id="{00000000-1234-1234-1234-123412341234}" type="slidenum">
              <a:rPr lang="en">
                <a:latin typeface="Fira Sans"/>
                <a:ea typeface="Fira Sans"/>
                <a:cs typeface="Fira Sans"/>
                <a:sym typeface="Fira Sans"/>
              </a:rPr>
              <a:t>‹#›</a:t>
            </a:fld>
            <a:r>
              <a:rPr lang="en">
                <a:latin typeface="Fira Sans"/>
                <a:ea typeface="Fira Sans"/>
                <a:cs typeface="Fira Sans"/>
                <a:sym typeface="Fira Sans"/>
              </a:rPr>
              <a:t>   |  Month Year  |  </a:t>
            </a:r>
            <a:r>
              <a:rPr b="1" lang="en">
                <a:latin typeface="Fira Sans"/>
                <a:ea typeface="Fira Sans"/>
                <a:cs typeface="Fira Sans"/>
                <a:sym typeface="Fira Sans"/>
              </a:rPr>
              <a:t>Title of project</a:t>
            </a:r>
            <a:endParaRPr b="1">
              <a:latin typeface="Fira Sans"/>
              <a:ea typeface="Fira Sans"/>
              <a:cs typeface="Fira Sans"/>
              <a:sym typeface="Fira Sans"/>
            </a:endParaRPr>
          </a:p>
        </p:txBody>
      </p:sp>
      <p:pic>
        <p:nvPicPr>
          <p:cNvPr id="98" name="Google Shape;98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96600" y="4037876"/>
            <a:ext cx="1026200" cy="1026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9" name="Google Shape;99;p17"/>
          <p:cNvPicPr preferRelativeResize="0"/>
          <p:nvPr/>
        </p:nvPicPr>
        <p:blipFill rotWithShape="1">
          <a:blip r:embed="rId5">
            <a:alphaModFix/>
          </a:blip>
          <a:srcRect b="1416" l="0" r="0" t="-1420"/>
          <a:stretch/>
        </p:blipFill>
        <p:spPr>
          <a:xfrm>
            <a:off x="6966732" y="686206"/>
            <a:ext cx="1966275" cy="3771088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5400000" dist="19050">
              <a:srgbClr val="000000">
                <a:alpha val="10196"/>
              </a:srgbClr>
            </a:outerShdw>
          </a:effectLst>
        </p:spPr>
      </p:pic>
      <p:sp>
        <p:nvSpPr>
          <p:cNvPr id="100" name="Google Shape;100;p17"/>
          <p:cNvSpPr txBox="1"/>
          <p:nvPr/>
        </p:nvSpPr>
        <p:spPr>
          <a:xfrm>
            <a:off x="283125" y="1291000"/>
            <a:ext cx="3822000" cy="2288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-3238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Robots deliver food and drinks to you anywhere on campus - dorms, library, outside lecture halls, quad, etc.</a:t>
            </a:r>
            <a:endParaRPr i="0" sz="15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Robot delivery is affordable, fast, convenient and environmentally friendly</a:t>
            </a:r>
            <a:endParaRPr i="0" sz="1500" u="none" cap="none" strike="noStrike">
              <a:solidFill>
                <a:schemeClr val="dk1"/>
              </a:solidFill>
              <a:latin typeface="Fira Sans"/>
              <a:ea typeface="Fira Sans"/>
              <a:cs typeface="Fira Sans"/>
              <a:sym typeface="Fira Sans"/>
            </a:endParaRPr>
          </a:p>
          <a:p>
            <a:pPr indent="-323850" lvl="0" marL="457200" marR="0" rtl="0" algn="l">
              <a:lnSpc>
                <a:spcPct val="100000"/>
              </a:lnSpc>
              <a:spcBef>
                <a:spcPts val="1000"/>
              </a:spcBef>
              <a:spcAft>
                <a:spcPts val="1000"/>
              </a:spcAft>
              <a:buClr>
                <a:schemeClr val="dk1"/>
              </a:buClr>
              <a:buSzPts val="1500"/>
              <a:buFont typeface="Fira Sans"/>
              <a:buChar char="●"/>
            </a:pPr>
            <a:r>
              <a:rPr i="0" lang="en" sz="1500" u="none" cap="none" strike="noStrike">
                <a:solidFill>
                  <a:schemeClr val="dk1"/>
                </a:solidFill>
                <a:latin typeface="Fira Sans"/>
                <a:ea typeface="Fira Sans"/>
                <a:cs typeface="Fira Sans"/>
                <a:sym typeface="Fira Sans"/>
              </a:rPr>
              <a:t>[Declining Tender] is also accepted for payment</a:t>
            </a:r>
            <a:endParaRPr i="0" sz="1500" u="none" cap="none" strike="noStrike">
              <a:solidFill>
                <a:srgbClr val="000000"/>
              </a:solidFill>
              <a:latin typeface="Fira Sans"/>
              <a:ea typeface="Fira Sans"/>
              <a:cs typeface="Fira Sans"/>
              <a:sym typeface="Fira Sans"/>
            </a:endParaRPr>
          </a:p>
        </p:txBody>
      </p:sp>
      <p:grpSp>
        <p:nvGrpSpPr>
          <p:cNvPr id="101" name="Google Shape;101;p17"/>
          <p:cNvGrpSpPr/>
          <p:nvPr/>
        </p:nvGrpSpPr>
        <p:grpSpPr>
          <a:xfrm>
            <a:off x="5627600" y="941438"/>
            <a:ext cx="1499400" cy="754800"/>
            <a:chOff x="5405725" y="484225"/>
            <a:chExt cx="1499400" cy="754800"/>
          </a:xfrm>
        </p:grpSpPr>
        <p:sp>
          <p:nvSpPr>
            <p:cNvPr id="102" name="Google Shape;102;p17"/>
            <p:cNvSpPr/>
            <p:nvPr/>
          </p:nvSpPr>
          <p:spPr>
            <a:xfrm>
              <a:off x="6024275" y="484225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1</a:t>
              </a:r>
              <a:endParaRPr b="1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103" name="Google Shape;103;p17"/>
            <p:cNvSpPr txBox="1"/>
            <p:nvPr/>
          </p:nvSpPr>
          <p:spPr>
            <a:xfrm>
              <a:off x="5405725" y="746425"/>
              <a:ext cx="1499400" cy="4926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Open the</a:t>
              </a:r>
              <a:b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Grubhub app</a:t>
              </a:r>
              <a:endParaRPr b="1" sz="10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04" name="Google Shape;104;p17"/>
          <p:cNvGrpSpPr/>
          <p:nvPr/>
        </p:nvGrpSpPr>
        <p:grpSpPr>
          <a:xfrm>
            <a:off x="5627600" y="2102675"/>
            <a:ext cx="1499400" cy="908700"/>
            <a:chOff x="5405725" y="1580175"/>
            <a:chExt cx="1499400" cy="908700"/>
          </a:xfrm>
        </p:grpSpPr>
        <p:sp>
          <p:nvSpPr>
            <p:cNvPr id="105" name="Google Shape;105;p17"/>
            <p:cNvSpPr/>
            <p:nvPr/>
          </p:nvSpPr>
          <p:spPr>
            <a:xfrm>
              <a:off x="6024275" y="1580175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2</a:t>
              </a:r>
              <a:endParaRPr b="1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106" name="Google Shape;106;p17"/>
            <p:cNvSpPr txBox="1"/>
            <p:nvPr/>
          </p:nvSpPr>
          <p:spPr>
            <a:xfrm>
              <a:off x="5405725" y="1842375"/>
              <a:ext cx="14994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Order from</a:t>
              </a:r>
              <a:b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restaurants offering</a:t>
              </a:r>
              <a:b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Robot delivery</a:t>
              </a:r>
              <a:endParaRPr b="1" sz="10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grpSp>
        <p:nvGrpSpPr>
          <p:cNvPr id="107" name="Google Shape;107;p17"/>
          <p:cNvGrpSpPr/>
          <p:nvPr/>
        </p:nvGrpSpPr>
        <p:grpSpPr>
          <a:xfrm>
            <a:off x="5627600" y="3534263"/>
            <a:ext cx="1499400" cy="908700"/>
            <a:chOff x="5405725" y="2971950"/>
            <a:chExt cx="1499400" cy="908700"/>
          </a:xfrm>
        </p:grpSpPr>
        <p:sp>
          <p:nvSpPr>
            <p:cNvPr id="108" name="Google Shape;108;p17"/>
            <p:cNvSpPr/>
            <p:nvPr/>
          </p:nvSpPr>
          <p:spPr>
            <a:xfrm>
              <a:off x="6024275" y="2971950"/>
              <a:ext cx="262200" cy="262200"/>
            </a:xfrm>
            <a:prstGeom prst="ellipse">
              <a:avLst/>
            </a:prstGeom>
            <a:solidFill>
              <a:srgbClr val="B8D9C5"/>
            </a:solidFill>
            <a:ln>
              <a:noFill/>
            </a:ln>
          </p:spPr>
          <p:txBody>
            <a:bodyPr anchorCtr="0" anchor="ctr" bIns="91425" lIns="91425" spcFirstLastPara="1" rIns="68550" wrap="square" tIns="91425">
              <a:noAutofit/>
            </a:bodyPr>
            <a:lstStyle/>
            <a:p>
              <a:pPr indent="0" lvl="0" marL="0" marR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>
                  <a:solidFill>
                    <a:srgbClr val="FFFFFF"/>
                  </a:solidFill>
                  <a:latin typeface="Fira Sans"/>
                  <a:ea typeface="Fira Sans"/>
                  <a:cs typeface="Fira Sans"/>
                  <a:sym typeface="Fira Sans"/>
                </a:rPr>
                <a:t>3</a:t>
              </a:r>
              <a:endParaRPr b="1">
                <a:solidFill>
                  <a:srgbClr val="FFFFFF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  <p:sp>
          <p:nvSpPr>
            <p:cNvPr id="109" name="Google Shape;109;p17"/>
            <p:cNvSpPr txBox="1"/>
            <p:nvPr/>
          </p:nvSpPr>
          <p:spPr>
            <a:xfrm>
              <a:off x="5405725" y="3234150"/>
              <a:ext cx="1499400" cy="646500"/>
            </a:xfrm>
            <a:prstGeom prst="rect">
              <a:avLst/>
            </a:prstGeom>
            <a:noFill/>
            <a:ln>
              <a:noFill/>
            </a:ln>
          </p:spPr>
          <p:txBody>
            <a:bodyPr anchorCtr="0" anchor="t" bIns="91425" lIns="91425" spcFirstLastPara="1" rIns="91425" wrap="square" tIns="91425">
              <a:spAutoFit/>
            </a:bodyPr>
            <a:lstStyle/>
            <a:p>
              <a:pPr indent="0" lvl="0" marL="0" rtl="0" algn="ctr">
                <a:spcBef>
                  <a:spcPts val="0"/>
                </a:spcBef>
                <a:spcAft>
                  <a:spcPts val="0"/>
                </a:spcAft>
                <a:buNone/>
              </a:pP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Get bot delivery</a:t>
              </a:r>
              <a:b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directly to you</a:t>
              </a:r>
              <a:b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</a:br>
              <a:r>
                <a:rPr b="1" lang="en" sz="1000">
                  <a:solidFill>
                    <a:srgbClr val="000000"/>
                  </a:solidFill>
                  <a:latin typeface="Fira Sans"/>
                  <a:ea typeface="Fira Sans"/>
                  <a:cs typeface="Fira Sans"/>
                  <a:sym typeface="Fira Sans"/>
                </a:rPr>
                <a:t>on campus</a:t>
              </a:r>
              <a:endParaRPr b="1" sz="1000">
                <a:solidFill>
                  <a:srgbClr val="000000"/>
                </a:solidFill>
                <a:latin typeface="Fira Sans"/>
                <a:ea typeface="Fira Sans"/>
                <a:cs typeface="Fira Sans"/>
                <a:sym typeface="Fira Sans"/>
              </a:endParaRPr>
            </a:p>
          </p:txBody>
        </p:sp>
      </p:grpSp>
      <p:pic>
        <p:nvPicPr>
          <p:cNvPr id="110" name="Google Shape;110;p17" title="GH_Hero_Peperoni_Pizza_slice_1920x1080px_vg.png"/>
          <p:cNvPicPr preferRelativeResize="0"/>
          <p:nvPr/>
        </p:nvPicPr>
        <p:blipFill rotWithShape="1">
          <a:blip r:embed="rId6">
            <a:alphaModFix/>
          </a:blip>
          <a:srcRect b="21481" l="30897" r="30901" t="21476"/>
          <a:stretch/>
        </p:blipFill>
        <p:spPr>
          <a:xfrm>
            <a:off x="4861150" y="2381575"/>
            <a:ext cx="766449" cy="6431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17" title="GH_B2B_iPhone_List_your_restaurant_Celebratory_290px_vg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4803975" y="862250"/>
            <a:ext cx="880799" cy="8807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2" name="Google Shape;112;p17" title="GRUBHUB_TRANSPARENT_K.png"/>
          <p:cNvPicPr preferRelativeResize="0"/>
          <p:nvPr/>
        </p:nvPicPr>
        <p:blipFill rotWithShape="1">
          <a:blip r:embed="rId8">
            <a:alphaModFix/>
          </a:blip>
          <a:srcRect b="0" l="0" r="35687" t="0"/>
          <a:stretch/>
        </p:blipFill>
        <p:spPr>
          <a:xfrm>
            <a:off x="4677750" y="3579400"/>
            <a:ext cx="1102950" cy="964699"/>
          </a:xfrm>
          <a:prstGeom prst="rect">
            <a:avLst/>
          </a:prstGeom>
          <a:noFill/>
          <a:ln>
            <a:noFill/>
          </a:ln>
        </p:spPr>
      </p:pic>
      <p:pic>
        <p:nvPicPr>
          <p:cNvPr id="113" name="Google Shape;113;p17" title="Screenshot 2025-08-07 at 9.29.14 PM.jpeg"/>
          <p:cNvPicPr preferRelativeResize="0"/>
          <p:nvPr/>
        </p:nvPicPr>
        <p:blipFill rotWithShape="1">
          <a:blip r:embed="rId9">
            <a:alphaModFix/>
          </a:blip>
          <a:srcRect b="6185" l="7318" r="84540" t="90592"/>
          <a:stretch/>
        </p:blipFill>
        <p:spPr>
          <a:xfrm>
            <a:off x="7285323" y="3989577"/>
            <a:ext cx="119851" cy="102676"/>
          </a:xfrm>
          <a:prstGeom prst="rect">
            <a:avLst/>
          </a:prstGeom>
          <a:noFill/>
          <a:ln>
            <a:noFill/>
          </a:ln>
          <a:effectLst>
            <a:outerShdw blurRad="114300" rotWithShape="0" algn="bl" dir="5400000" dist="19050">
              <a:srgbClr val="000000">
                <a:alpha val="10200"/>
              </a:srgbClr>
            </a:outerShdw>
          </a:effec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